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90" r:id="rId2"/>
    <p:sldId id="291" r:id="rId3"/>
    <p:sldId id="260" r:id="rId4"/>
    <p:sldId id="278" r:id="rId5"/>
    <p:sldId id="285" r:id="rId6"/>
    <p:sldId id="286" r:id="rId7"/>
    <p:sldId id="28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78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08/01/2020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fif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fif"/><Relationship Id="rId10" Type="http://schemas.openxmlformats.org/officeDocument/2006/relationships/image" Target="../media/image7.jpg"/><Relationship Id="rId4" Type="http://schemas.openxmlformats.org/officeDocument/2006/relationships/image" Target="../media/image3.gi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16.gi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69" y="5247177"/>
            <a:ext cx="2699173" cy="103247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36" y="5355514"/>
            <a:ext cx="4118187" cy="8136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21" y="762092"/>
            <a:ext cx="1247479" cy="702284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5" y="5368476"/>
            <a:ext cx="3924676" cy="971357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19" y="782384"/>
            <a:ext cx="3390581" cy="678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267842"/>
            <a:ext cx="1498599" cy="1713358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37DFD1C-AA73-4C91-A93A-07D6265A9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09" y="6858000"/>
            <a:ext cx="1932149" cy="18796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78" y="381001"/>
            <a:ext cx="2507014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11EE-3E78-4B70-A110-F8F63EB39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836" y="2537720"/>
            <a:ext cx="3448464" cy="142279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098FF8-04A5-4D97-BF92-717ECF9009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0" t="29583" r="21485" b="30138"/>
          <a:stretch/>
        </p:blipFill>
        <p:spPr>
          <a:xfrm>
            <a:off x="8734425" y="6683375"/>
            <a:ext cx="3457575" cy="14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068" y="2294833"/>
            <a:ext cx="2040574" cy="780547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55" y="2406960"/>
            <a:ext cx="2815523" cy="5562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98" y="709879"/>
            <a:ext cx="1247479" cy="702284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90" y="2348732"/>
            <a:ext cx="2718175" cy="672748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119" y="721963"/>
            <a:ext cx="3390581" cy="678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204342"/>
            <a:ext cx="1498599" cy="171335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42" y="400621"/>
            <a:ext cx="2507014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11EE-3E78-4B70-A110-F8F63EB39D3F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6" y="2246182"/>
            <a:ext cx="2127664" cy="8778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F371FCE-2C90-4ABE-8ED3-5CF6D1E4A30A}"/>
              </a:ext>
            </a:extLst>
          </p:cNvPr>
          <p:cNvGrpSpPr/>
          <p:nvPr/>
        </p:nvGrpSpPr>
        <p:grpSpPr>
          <a:xfrm>
            <a:off x="2432409" y="4270375"/>
            <a:ext cx="7051663" cy="1939925"/>
            <a:chOff x="2432409" y="4270375"/>
            <a:chExt cx="7051663" cy="1939925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037DFD1C-AA73-4C91-A93A-07D6265A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09" y="4279900"/>
              <a:ext cx="1932149" cy="18796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7098FF8-04A5-4D97-BF92-717ECF900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0" t="29583" r="21485" b="30138"/>
            <a:stretch/>
          </p:blipFill>
          <p:spPr>
            <a:xfrm>
              <a:off x="4721225" y="4270375"/>
              <a:ext cx="4762847" cy="1939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46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218</Words>
  <Application>Microsoft Office PowerPoint</Application>
  <PresentationFormat>Widescreen</PresentationFormat>
  <Paragraphs>60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14</cp:revision>
  <dcterms:created xsi:type="dcterms:W3CDTF">2020-01-03T16:18:33Z</dcterms:created>
  <dcterms:modified xsi:type="dcterms:W3CDTF">2020-01-08T22:47:12Z</dcterms:modified>
</cp:coreProperties>
</file>